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60"/>
  </p:normalViewPr>
  <p:slideViewPr>
    <p:cSldViewPr snapToGrid="0">
      <p:cViewPr varScale="1">
        <p:scale>
          <a:sx n="69" d="100"/>
          <a:sy n="69" d="100"/>
        </p:scale>
        <p:origin x="8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22608AA3-EB76-469B-BD4D-91208D11E28C}" type="datetimeFigureOut">
              <a:rPr lang="nl-NL" smtClean="0"/>
              <a:t>29-1-2018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D14A759-73E9-4D1C-B91E-5E3FD6F2034A}" type="slidenum">
              <a:rPr lang="nl-NL" smtClean="0"/>
              <a:t>‹nr.›</a:t>
            </a:fld>
            <a:endParaRPr lang="nl-NL"/>
          </a:p>
        </p:txBody>
      </p:sp>
    </p:spTree>
    <p:extLst>
      <p:ext uri="{BB962C8B-B14F-4D97-AF65-F5344CB8AC3E}">
        <p14:creationId xmlns:p14="http://schemas.microsoft.com/office/powerpoint/2010/main" val="4011752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2608AA3-EB76-469B-BD4D-91208D11E28C}" type="datetimeFigureOut">
              <a:rPr lang="nl-NL" smtClean="0"/>
              <a:t>29-1-2018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D14A759-73E9-4D1C-B91E-5E3FD6F2034A}" type="slidenum">
              <a:rPr lang="nl-NL" smtClean="0"/>
              <a:t>‹nr.›</a:t>
            </a:fld>
            <a:endParaRPr lang="nl-NL"/>
          </a:p>
        </p:txBody>
      </p:sp>
    </p:spTree>
    <p:extLst>
      <p:ext uri="{BB962C8B-B14F-4D97-AF65-F5344CB8AC3E}">
        <p14:creationId xmlns:p14="http://schemas.microsoft.com/office/powerpoint/2010/main" val="2273778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2608AA3-EB76-469B-BD4D-91208D11E28C}" type="datetimeFigureOut">
              <a:rPr lang="nl-NL" smtClean="0"/>
              <a:t>29-1-2018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D14A759-73E9-4D1C-B91E-5E3FD6F2034A}" type="slidenum">
              <a:rPr lang="nl-NL" smtClean="0"/>
              <a:t>‹nr.›</a:t>
            </a:fld>
            <a:endParaRPr lang="nl-NL"/>
          </a:p>
        </p:txBody>
      </p:sp>
    </p:spTree>
    <p:extLst>
      <p:ext uri="{BB962C8B-B14F-4D97-AF65-F5344CB8AC3E}">
        <p14:creationId xmlns:p14="http://schemas.microsoft.com/office/powerpoint/2010/main" val="1653882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2608AA3-EB76-469B-BD4D-91208D11E28C}" type="datetimeFigureOut">
              <a:rPr lang="nl-NL" smtClean="0"/>
              <a:t>29-1-2018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D14A759-73E9-4D1C-B91E-5E3FD6F2034A}" type="slidenum">
              <a:rPr lang="nl-NL" smtClean="0"/>
              <a:t>‹nr.›</a:t>
            </a:fld>
            <a:endParaRPr lang="nl-NL"/>
          </a:p>
        </p:txBody>
      </p:sp>
    </p:spTree>
    <p:extLst>
      <p:ext uri="{BB962C8B-B14F-4D97-AF65-F5344CB8AC3E}">
        <p14:creationId xmlns:p14="http://schemas.microsoft.com/office/powerpoint/2010/main" val="1633565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Tijdelijke aanduiding voor datum 3"/>
          <p:cNvSpPr>
            <a:spLocks noGrp="1"/>
          </p:cNvSpPr>
          <p:nvPr>
            <p:ph type="dt" sz="half" idx="10"/>
          </p:nvPr>
        </p:nvSpPr>
        <p:spPr/>
        <p:txBody>
          <a:bodyPr/>
          <a:lstStyle/>
          <a:p>
            <a:fld id="{22608AA3-EB76-469B-BD4D-91208D11E28C}" type="datetimeFigureOut">
              <a:rPr lang="nl-NL" smtClean="0"/>
              <a:t>29-1-2018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FD14A759-73E9-4D1C-B91E-5E3FD6F2034A}" type="slidenum">
              <a:rPr lang="nl-NL" smtClean="0"/>
              <a:t>‹nr.›</a:t>
            </a:fld>
            <a:endParaRPr lang="nl-NL"/>
          </a:p>
        </p:txBody>
      </p:sp>
    </p:spTree>
    <p:extLst>
      <p:ext uri="{BB962C8B-B14F-4D97-AF65-F5344CB8AC3E}">
        <p14:creationId xmlns:p14="http://schemas.microsoft.com/office/powerpoint/2010/main" val="134089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22608AA3-EB76-469B-BD4D-91208D11E28C}" type="datetimeFigureOut">
              <a:rPr lang="nl-NL" smtClean="0"/>
              <a:t>29-1-2018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D14A759-73E9-4D1C-B91E-5E3FD6F2034A}" type="slidenum">
              <a:rPr lang="nl-NL" smtClean="0"/>
              <a:t>‹nr.›</a:t>
            </a:fld>
            <a:endParaRPr lang="nl-NL"/>
          </a:p>
        </p:txBody>
      </p:sp>
    </p:spTree>
    <p:extLst>
      <p:ext uri="{BB962C8B-B14F-4D97-AF65-F5344CB8AC3E}">
        <p14:creationId xmlns:p14="http://schemas.microsoft.com/office/powerpoint/2010/main" val="2101149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22608AA3-EB76-469B-BD4D-91208D11E28C}" type="datetimeFigureOut">
              <a:rPr lang="nl-NL" smtClean="0"/>
              <a:t>29-1-2018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FD14A759-73E9-4D1C-B91E-5E3FD6F2034A}" type="slidenum">
              <a:rPr lang="nl-NL" smtClean="0"/>
              <a:t>‹nr.›</a:t>
            </a:fld>
            <a:endParaRPr lang="nl-NL"/>
          </a:p>
        </p:txBody>
      </p:sp>
    </p:spTree>
    <p:extLst>
      <p:ext uri="{BB962C8B-B14F-4D97-AF65-F5344CB8AC3E}">
        <p14:creationId xmlns:p14="http://schemas.microsoft.com/office/powerpoint/2010/main" val="3752971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22608AA3-EB76-469B-BD4D-91208D11E28C}" type="datetimeFigureOut">
              <a:rPr lang="nl-NL" smtClean="0"/>
              <a:t>29-1-2018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FD14A759-73E9-4D1C-B91E-5E3FD6F2034A}" type="slidenum">
              <a:rPr lang="nl-NL" smtClean="0"/>
              <a:t>‹nr.›</a:t>
            </a:fld>
            <a:endParaRPr lang="nl-NL"/>
          </a:p>
        </p:txBody>
      </p:sp>
    </p:spTree>
    <p:extLst>
      <p:ext uri="{BB962C8B-B14F-4D97-AF65-F5344CB8AC3E}">
        <p14:creationId xmlns:p14="http://schemas.microsoft.com/office/powerpoint/2010/main" val="395440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2608AA3-EB76-469B-BD4D-91208D11E28C}" type="datetimeFigureOut">
              <a:rPr lang="nl-NL" smtClean="0"/>
              <a:t>29-1-2018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FD14A759-73E9-4D1C-B91E-5E3FD6F2034A}" type="slidenum">
              <a:rPr lang="nl-NL" smtClean="0"/>
              <a:t>‹nr.›</a:t>
            </a:fld>
            <a:endParaRPr lang="nl-NL"/>
          </a:p>
        </p:txBody>
      </p:sp>
    </p:spTree>
    <p:extLst>
      <p:ext uri="{BB962C8B-B14F-4D97-AF65-F5344CB8AC3E}">
        <p14:creationId xmlns:p14="http://schemas.microsoft.com/office/powerpoint/2010/main" val="1225358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22608AA3-EB76-469B-BD4D-91208D11E28C}" type="datetimeFigureOut">
              <a:rPr lang="nl-NL" smtClean="0"/>
              <a:t>29-1-2018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D14A759-73E9-4D1C-B91E-5E3FD6F2034A}" type="slidenum">
              <a:rPr lang="nl-NL" smtClean="0"/>
              <a:t>‹nr.›</a:t>
            </a:fld>
            <a:endParaRPr lang="nl-NL"/>
          </a:p>
        </p:txBody>
      </p:sp>
    </p:spTree>
    <p:extLst>
      <p:ext uri="{BB962C8B-B14F-4D97-AF65-F5344CB8AC3E}">
        <p14:creationId xmlns:p14="http://schemas.microsoft.com/office/powerpoint/2010/main" val="3718014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22608AA3-EB76-469B-BD4D-91208D11E28C}" type="datetimeFigureOut">
              <a:rPr lang="nl-NL" smtClean="0"/>
              <a:t>29-1-2018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FD14A759-73E9-4D1C-B91E-5E3FD6F2034A}" type="slidenum">
              <a:rPr lang="nl-NL" smtClean="0"/>
              <a:t>‹nr.›</a:t>
            </a:fld>
            <a:endParaRPr lang="nl-NL"/>
          </a:p>
        </p:txBody>
      </p:sp>
    </p:spTree>
    <p:extLst>
      <p:ext uri="{BB962C8B-B14F-4D97-AF65-F5344CB8AC3E}">
        <p14:creationId xmlns:p14="http://schemas.microsoft.com/office/powerpoint/2010/main" val="3897197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608AA3-EB76-469B-BD4D-91208D11E28C}" type="datetimeFigureOut">
              <a:rPr lang="nl-NL" smtClean="0"/>
              <a:t>29-1-2018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14A759-73E9-4D1C-B91E-5E3FD6F2034A}" type="slidenum">
              <a:rPr lang="nl-NL" smtClean="0"/>
              <a:t>‹nr.›</a:t>
            </a:fld>
            <a:endParaRPr lang="nl-NL"/>
          </a:p>
        </p:txBody>
      </p:sp>
    </p:spTree>
    <p:extLst>
      <p:ext uri="{BB962C8B-B14F-4D97-AF65-F5344CB8AC3E}">
        <p14:creationId xmlns:p14="http://schemas.microsoft.com/office/powerpoint/2010/main" val="2962545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gezondheidsplein.nl/menselijk-lichaam/lever/item45056" TargetMode="External"/><Relationship Id="rId2" Type="http://schemas.openxmlformats.org/officeDocument/2006/relationships/hyperlink" Target="https://www.gezondheidsplein.nl/menselijk-lichaam/bloed/item45090" TargetMode="External"/><Relationship Id="rId1" Type="http://schemas.openxmlformats.org/officeDocument/2006/relationships/slideLayout" Target="../slideLayouts/slideLayout2.xml"/><Relationship Id="rId5" Type="http://schemas.openxmlformats.org/officeDocument/2006/relationships/hyperlink" Target="https://www.gezondheidsplein.nl/menselijk-lichaam/perifeer-zenuwstelsel/item45082" TargetMode="External"/><Relationship Id="rId4" Type="http://schemas.openxmlformats.org/officeDocument/2006/relationships/hyperlink" Target="https://www.gezondheidsplein.nl/menselijk-lichaam/spieren/item45071"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gezondheidsplein.nl/aandoeningen/overgang/item37779" TargetMode="External"/><Relationship Id="rId2" Type="http://schemas.openxmlformats.org/officeDocument/2006/relationships/hyperlink" Target="https://www.gezondheidsplein.nl/aandoeningen/menstruatie/item33090" TargetMode="External"/><Relationship Id="rId1" Type="http://schemas.openxmlformats.org/officeDocument/2006/relationships/slideLayout" Target="../slideLayouts/slideLayout2.xml"/><Relationship Id="rId4" Type="http://schemas.openxmlformats.org/officeDocument/2006/relationships/hyperlink" Target="https://www.gezondheidsplein.nl/menselijk-lichaam/zaadbal/item45066"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Hormoonstelsel</a:t>
            </a:r>
            <a:endParaRPr lang="nl-NL" dirty="0"/>
          </a:p>
        </p:txBody>
      </p:sp>
      <p:sp>
        <p:nvSpPr>
          <p:cNvPr id="3" name="Ondertitel 2"/>
          <p:cNvSpPr>
            <a:spLocks noGrp="1"/>
          </p:cNvSpPr>
          <p:nvPr>
            <p:ph type="subTitle" idx="1"/>
          </p:nvPr>
        </p:nvSpPr>
        <p:spPr/>
        <p:txBody>
          <a:bodyPr/>
          <a:lstStyle/>
          <a:p>
            <a:endParaRPr lang="nl-NL"/>
          </a:p>
        </p:txBody>
      </p:sp>
    </p:spTree>
    <p:extLst>
      <p:ext uri="{BB962C8B-B14F-4D97-AF65-F5344CB8AC3E}">
        <p14:creationId xmlns:p14="http://schemas.microsoft.com/office/powerpoint/2010/main" val="3525619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				Hormonen</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b="1" dirty="0" smtClean="0"/>
              <a:t>Hormonen</a:t>
            </a:r>
          </a:p>
          <a:p>
            <a:r>
              <a:rPr lang="nl-NL" sz="2200" b="1" dirty="0" smtClean="0"/>
              <a:t>Wat zijn hormonen?</a:t>
            </a:r>
          </a:p>
          <a:p>
            <a:pPr marL="0" indent="0">
              <a:buNone/>
            </a:pPr>
            <a:r>
              <a:rPr lang="nl-NL" sz="2200" dirty="0" smtClean="0"/>
              <a:t>Hormonen zijn stofjes die je lichaam zelf aanmaakt en allerlei functies van je lichaam regelen en processen beïnvloeden. Zo kunnen ze organen en weefsels aanzetten of juist afremmen. Wel moet het orgaan of weefsel specifieke receptoren (ontvangers) voor het hormoon hebben. Pas als het hormoon aan de receptor ‘kleeft’, worden namelijk bepaalde processen in gang of stop gezet. Hormonen hebben invloed op zowel langlopende lichaamsprocessen, zoals groei of rijping van de geslachtscellen als sneller werkende lichaamsprocessen zoals bloeddruk en angstreacties. Dit komt doordat hormonen in je </a:t>
            </a:r>
            <a:r>
              <a:rPr lang="nl-NL" sz="2200" dirty="0" smtClean="0">
                <a:hlinkClick r:id="rId2" tooltip="Bloed"/>
              </a:rPr>
              <a:t>bloed</a:t>
            </a:r>
            <a:r>
              <a:rPr lang="nl-NL" sz="2200" dirty="0" smtClean="0"/>
              <a:t> worden vervoerd en hier ook lang aanwezig blijven. Uiteindelijk worden hormonen in je </a:t>
            </a:r>
            <a:r>
              <a:rPr lang="nl-NL" sz="2200" dirty="0" smtClean="0">
                <a:hlinkClick r:id="rId3" tooltip="Lever"/>
              </a:rPr>
              <a:t>lever</a:t>
            </a:r>
            <a:r>
              <a:rPr lang="nl-NL" sz="2200" dirty="0" smtClean="0"/>
              <a:t> afgebroken. Veel sneller werkende processen – zoals een beweging van een </a:t>
            </a:r>
            <a:r>
              <a:rPr lang="nl-NL" sz="2200" dirty="0" smtClean="0">
                <a:hlinkClick r:id="rId4" tooltip="Spieren"/>
              </a:rPr>
              <a:t>spier</a:t>
            </a:r>
            <a:r>
              <a:rPr lang="nl-NL" sz="2200" dirty="0" smtClean="0"/>
              <a:t> – worden aangestuurd door </a:t>
            </a:r>
            <a:r>
              <a:rPr lang="nl-NL" sz="2200" dirty="0" smtClean="0">
                <a:hlinkClick r:id="rId5" tooltip="Perifeer zenuwstelsel"/>
              </a:rPr>
              <a:t>zenuwen</a:t>
            </a:r>
            <a:r>
              <a:rPr lang="nl-NL" sz="2200" dirty="0" smtClean="0"/>
              <a:t>. Deze kunnen namelijk korte signalen afgeven.</a:t>
            </a:r>
          </a:p>
          <a:p>
            <a:endParaRPr lang="nl-NL" dirty="0"/>
          </a:p>
        </p:txBody>
      </p:sp>
    </p:spTree>
    <p:extLst>
      <p:ext uri="{BB962C8B-B14F-4D97-AF65-F5344CB8AC3E}">
        <p14:creationId xmlns:p14="http://schemas.microsoft.com/office/powerpoint/2010/main" val="3842914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Functies van hormonen</a:t>
            </a:r>
            <a:endParaRPr lang="nl-NL" dirty="0"/>
          </a:p>
        </p:txBody>
      </p:sp>
      <p:sp>
        <p:nvSpPr>
          <p:cNvPr id="3" name="Tijdelijke aanduiding voor inhoud 2"/>
          <p:cNvSpPr>
            <a:spLocks noGrp="1"/>
          </p:cNvSpPr>
          <p:nvPr>
            <p:ph idx="1"/>
          </p:nvPr>
        </p:nvSpPr>
        <p:spPr/>
        <p:txBody>
          <a:bodyPr>
            <a:normAutofit fontScale="77500" lnSpcReduction="20000"/>
          </a:bodyPr>
          <a:lstStyle/>
          <a:p>
            <a:pPr marL="0" indent="0">
              <a:buNone/>
            </a:pPr>
            <a:r>
              <a:rPr lang="nl-NL" b="1" dirty="0" smtClean="0"/>
              <a:t>Functie van hormonen</a:t>
            </a:r>
          </a:p>
          <a:p>
            <a:r>
              <a:rPr lang="nl-NL" dirty="0" smtClean="0"/>
              <a:t>Hormonen zijn betrokken bij verschillende processen en functies in je lichaam:</a:t>
            </a:r>
          </a:p>
          <a:p>
            <a:r>
              <a:rPr lang="nl-NL" dirty="0" smtClean="0"/>
              <a:t>Voortplanting. Zo zijn de vrouwelijke hormonen betrokken bij </a:t>
            </a:r>
            <a:r>
              <a:rPr lang="nl-NL" dirty="0" smtClean="0">
                <a:hlinkClick r:id="rId2" tooltip="Menstruatie"/>
              </a:rPr>
              <a:t>menstruatie</a:t>
            </a:r>
            <a:r>
              <a:rPr lang="nl-NL" dirty="0" smtClean="0"/>
              <a:t>, zwangerschap en de menopauze of </a:t>
            </a:r>
            <a:r>
              <a:rPr lang="nl-NL" dirty="0" smtClean="0">
                <a:hlinkClick r:id="rId3" tooltip="Overgang"/>
              </a:rPr>
              <a:t>overgang</a:t>
            </a:r>
            <a:r>
              <a:rPr lang="nl-NL" dirty="0" smtClean="0"/>
              <a:t> en zijn mannelijke hormonen betrokken bij de </a:t>
            </a:r>
            <a:r>
              <a:rPr lang="nl-NL" dirty="0" smtClean="0">
                <a:hlinkClick r:id="rId4" tooltip="Zaadbal"/>
              </a:rPr>
              <a:t>productie van spermacellen</a:t>
            </a:r>
            <a:r>
              <a:rPr lang="nl-NL" dirty="0" smtClean="0"/>
              <a:t>.</a:t>
            </a:r>
          </a:p>
          <a:p>
            <a:r>
              <a:rPr lang="nl-NL" dirty="0" smtClean="0"/>
              <a:t>Stofwisseling.</a:t>
            </a:r>
          </a:p>
          <a:p>
            <a:r>
              <a:rPr lang="nl-NL" dirty="0" smtClean="0"/>
              <a:t>Groei en ontwikkeling.</a:t>
            </a:r>
          </a:p>
          <a:p>
            <a:r>
              <a:rPr lang="nl-NL" dirty="0" smtClean="0"/>
              <a:t>Spijsvertering.</a:t>
            </a:r>
          </a:p>
          <a:p>
            <a:r>
              <a:rPr lang="nl-NL" dirty="0" smtClean="0"/>
              <a:t>Water- en zouthuishouding.</a:t>
            </a:r>
          </a:p>
          <a:p>
            <a:r>
              <a:rPr lang="nl-NL" dirty="0" smtClean="0"/>
              <a:t>Opslag en verbruik van reserve voedsel.</a:t>
            </a:r>
          </a:p>
          <a:p>
            <a:r>
              <a:rPr lang="nl-NL" dirty="0" smtClean="0"/>
              <a:t>Gedrag, gevoel en emoties. Zo zijn stress en hormonen gekoppeld. Doordat in een ´gevaarlijke´ situatie stresshormonen vrijkomen, ontstaat een ´</a:t>
            </a:r>
            <a:r>
              <a:rPr lang="nl-NL" dirty="0" err="1" smtClean="0"/>
              <a:t>fight</a:t>
            </a:r>
            <a:r>
              <a:rPr lang="nl-NL" dirty="0" smtClean="0"/>
              <a:t> or </a:t>
            </a:r>
            <a:r>
              <a:rPr lang="nl-NL" dirty="0" err="1" smtClean="0"/>
              <a:t>flight´reactie</a:t>
            </a:r>
            <a:r>
              <a:rPr lang="nl-NL" dirty="0" smtClean="0"/>
              <a:t>.</a:t>
            </a:r>
          </a:p>
          <a:p>
            <a:r>
              <a:rPr lang="nl-NL" dirty="0" smtClean="0"/>
              <a:t>Orgaanfuncties.</a:t>
            </a:r>
          </a:p>
          <a:p>
            <a:endParaRPr lang="nl-NL" dirty="0"/>
          </a:p>
        </p:txBody>
      </p:sp>
    </p:spTree>
    <p:extLst>
      <p:ext uri="{BB962C8B-B14F-4D97-AF65-F5344CB8AC3E}">
        <p14:creationId xmlns:p14="http://schemas.microsoft.com/office/powerpoint/2010/main" val="4282516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5" name="Afbeelding 4"/>
          <p:cNvPicPr>
            <a:picLocks noChangeAspect="1"/>
          </p:cNvPicPr>
          <p:nvPr/>
        </p:nvPicPr>
        <p:blipFill>
          <a:blip r:embed="rId2"/>
          <a:stretch>
            <a:fillRect/>
          </a:stretch>
        </p:blipFill>
        <p:spPr>
          <a:xfrm>
            <a:off x="962297" y="365125"/>
            <a:ext cx="9144000" cy="6858000"/>
          </a:xfrm>
          <a:prstGeom prst="rect">
            <a:avLst/>
          </a:prstGeom>
        </p:spPr>
      </p:pic>
    </p:spTree>
    <p:extLst>
      <p:ext uri="{BB962C8B-B14F-4D97-AF65-F5344CB8AC3E}">
        <p14:creationId xmlns:p14="http://schemas.microsoft.com/office/powerpoint/2010/main" val="2375305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1230086" y="660514"/>
            <a:ext cx="9128760" cy="5516449"/>
          </a:xfrm>
          <a:prstGeom prst="rect">
            <a:avLst/>
          </a:prstGeom>
        </p:spPr>
      </p:pic>
    </p:spTree>
    <p:extLst>
      <p:ext uri="{BB962C8B-B14F-4D97-AF65-F5344CB8AC3E}">
        <p14:creationId xmlns:p14="http://schemas.microsoft.com/office/powerpoint/2010/main" val="2970759056"/>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8945</TotalTime>
  <Words>171</Words>
  <Application>Microsoft Office PowerPoint</Application>
  <PresentationFormat>Breedbeeld</PresentationFormat>
  <Paragraphs>16</Paragraphs>
  <Slides>5</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5</vt:i4>
      </vt:variant>
    </vt:vector>
  </HeadingPairs>
  <TitlesOfParts>
    <vt:vector size="9" baseType="lpstr">
      <vt:lpstr>Arial</vt:lpstr>
      <vt:lpstr>Calibri</vt:lpstr>
      <vt:lpstr>Calibri Light</vt:lpstr>
      <vt:lpstr>Kantoorthema</vt:lpstr>
      <vt:lpstr>Hormoonstelsel</vt:lpstr>
      <vt:lpstr>    Hormonen</vt:lpstr>
      <vt:lpstr>Functies van hormonen</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Hormoonstelsel</dc:title>
  <dc:creator>Scheper, H.S.M.</dc:creator>
  <cp:lastModifiedBy>Scheper, H.S.M.</cp:lastModifiedBy>
  <cp:revision>4</cp:revision>
  <dcterms:created xsi:type="dcterms:W3CDTF">2018-01-12T09:26:56Z</dcterms:created>
  <dcterms:modified xsi:type="dcterms:W3CDTF">2018-01-29T11:31:38Z</dcterms:modified>
</cp:coreProperties>
</file>